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18288000" cy="10287000"/>
  <p:notesSz cx="6858000" cy="9144000"/>
  <p:embeddedFontLst>
    <p:embeddedFont>
      <p:font typeface="Open Sans" charset="1" panose="020B0606030504020204"/>
      <p:regular r:id="rId7"/>
    </p:embeddedFont>
    <p:embeddedFont>
      <p:font typeface="Open Sans Bold" charset="1" panose="020B0806030504020204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png" Type="http://schemas.openxmlformats.org/officeDocument/2006/relationships/image"/><Relationship Id="rId32" Target="../media/image31.png" Type="http://schemas.openxmlformats.org/officeDocument/2006/relationships/image"/><Relationship Id="rId33" Target="../media/image32.svg" Type="http://schemas.openxmlformats.org/officeDocument/2006/relationships/image"/><Relationship Id="rId34" Target="../media/image33.png" Type="http://schemas.openxmlformats.org/officeDocument/2006/relationships/image"/><Relationship Id="rId35" Target="../media/image34.svg" Type="http://schemas.openxmlformats.org/officeDocument/2006/relationships/image"/><Relationship Id="rId36" Target="../media/image35.png" Type="http://schemas.openxmlformats.org/officeDocument/2006/relationships/image"/><Relationship Id="rId37" Target="../media/image36.svg" Type="http://schemas.openxmlformats.org/officeDocument/2006/relationships/image"/><Relationship Id="rId38" Target="../media/image37.png" Type="http://schemas.openxmlformats.org/officeDocument/2006/relationships/image"/><Relationship Id="rId39" Target="../media/image38.png" Type="http://schemas.openxmlformats.org/officeDocument/2006/relationships/image"/><Relationship Id="rId4" Target="../media/image3.png" Type="http://schemas.openxmlformats.org/officeDocument/2006/relationships/image"/><Relationship Id="rId40" Target="../media/image39.svg" Type="http://schemas.openxmlformats.org/officeDocument/2006/relationships/image"/><Relationship Id="rId41" Target="../media/image40.png" Type="http://schemas.openxmlformats.org/officeDocument/2006/relationships/image"/><Relationship Id="rId42" Target="../media/image41.svg" Type="http://schemas.openxmlformats.org/officeDocument/2006/relationships/image"/><Relationship Id="rId43" Target="../media/image42.png" Type="http://schemas.openxmlformats.org/officeDocument/2006/relationships/image"/><Relationship Id="rId44" Target="../media/image43.svg" Type="http://schemas.openxmlformats.org/officeDocument/2006/relationships/image"/><Relationship Id="rId45" Target="../media/image44.png" Type="http://schemas.openxmlformats.org/officeDocument/2006/relationships/image"/><Relationship Id="rId46" Target="../media/image45.png" Type="http://schemas.openxmlformats.org/officeDocument/2006/relationships/image"/><Relationship Id="rId47" Target="../media/image46.svg" Type="http://schemas.openxmlformats.org/officeDocument/2006/relationships/image"/><Relationship Id="rId48" Target="../media/image47.png" Type="http://schemas.openxmlformats.org/officeDocument/2006/relationships/image"/><Relationship Id="rId49" Target="../media/image48.sv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74311" y="468597"/>
            <a:ext cx="2296141" cy="1086629"/>
            <a:chOff x="0" y="0"/>
            <a:chExt cx="604745" cy="2861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4745" cy="286190"/>
            </a:xfrm>
            <a:custGeom>
              <a:avLst/>
              <a:gdLst/>
              <a:ahLst/>
              <a:cxnLst/>
              <a:rect r="r" b="b" t="t" l="l"/>
              <a:pathLst>
                <a:path h="286190" w="604745">
                  <a:moveTo>
                    <a:pt x="0" y="0"/>
                  </a:moveTo>
                  <a:lnTo>
                    <a:pt x="604745" y="0"/>
                  </a:lnTo>
                  <a:lnTo>
                    <a:pt x="604745" y="286190"/>
                  </a:lnTo>
                  <a:lnTo>
                    <a:pt x="0" y="286190"/>
                  </a:lnTo>
                  <a:close/>
                </a:path>
              </a:pathLst>
            </a:custGeom>
            <a:solidFill>
              <a:srgbClr val="A478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04745" cy="324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GRP_RH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74311" y="1695459"/>
            <a:ext cx="2296141" cy="1086629"/>
            <a:chOff x="0" y="0"/>
            <a:chExt cx="604745" cy="2861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4745" cy="286190"/>
            </a:xfrm>
            <a:custGeom>
              <a:avLst/>
              <a:gdLst/>
              <a:ahLst/>
              <a:cxnLst/>
              <a:rect r="r" b="b" t="t" l="l"/>
              <a:pathLst>
                <a:path h="286190" w="604745">
                  <a:moveTo>
                    <a:pt x="0" y="0"/>
                  </a:moveTo>
                  <a:lnTo>
                    <a:pt x="604745" y="0"/>
                  </a:lnTo>
                  <a:lnTo>
                    <a:pt x="604745" y="286190"/>
                  </a:lnTo>
                  <a:lnTo>
                    <a:pt x="0" y="286190"/>
                  </a:lnTo>
                  <a:close/>
                </a:path>
              </a:pathLst>
            </a:custGeom>
            <a:solidFill>
              <a:srgbClr val="A4786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04745" cy="324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GRP_FIN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074311" y="2924964"/>
            <a:ext cx="2296141" cy="1086629"/>
            <a:chOff x="0" y="0"/>
            <a:chExt cx="604745" cy="2861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4745" cy="286190"/>
            </a:xfrm>
            <a:custGeom>
              <a:avLst/>
              <a:gdLst/>
              <a:ahLst/>
              <a:cxnLst/>
              <a:rect r="r" b="b" t="t" l="l"/>
              <a:pathLst>
                <a:path h="286190" w="604745">
                  <a:moveTo>
                    <a:pt x="0" y="0"/>
                  </a:moveTo>
                  <a:lnTo>
                    <a:pt x="604745" y="0"/>
                  </a:lnTo>
                  <a:lnTo>
                    <a:pt x="604745" y="286190"/>
                  </a:lnTo>
                  <a:lnTo>
                    <a:pt x="0" y="286190"/>
                  </a:lnTo>
                  <a:close/>
                </a:path>
              </a:pathLst>
            </a:custGeom>
            <a:solidFill>
              <a:srgbClr val="A4786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04745" cy="324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GRP_IT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838218" y="3201339"/>
            <a:ext cx="473150" cy="533879"/>
          </a:xfrm>
          <a:custGeom>
            <a:avLst/>
            <a:gdLst/>
            <a:ahLst/>
            <a:cxnLst/>
            <a:rect r="r" b="b" t="t" l="l"/>
            <a:pathLst>
              <a:path h="533879" w="473150">
                <a:moveTo>
                  <a:pt x="0" y="0"/>
                </a:moveTo>
                <a:lnTo>
                  <a:pt x="473150" y="0"/>
                </a:lnTo>
                <a:lnTo>
                  <a:pt x="473150" y="533878"/>
                </a:lnTo>
                <a:lnTo>
                  <a:pt x="0" y="533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63269" y="2137134"/>
            <a:ext cx="423049" cy="477347"/>
          </a:xfrm>
          <a:custGeom>
            <a:avLst/>
            <a:gdLst/>
            <a:ahLst/>
            <a:cxnLst/>
            <a:rect r="r" b="b" t="t" l="l"/>
            <a:pathLst>
              <a:path h="477347" w="423049">
                <a:moveTo>
                  <a:pt x="0" y="0"/>
                </a:moveTo>
                <a:lnTo>
                  <a:pt x="423049" y="0"/>
                </a:lnTo>
                <a:lnTo>
                  <a:pt x="423049" y="477346"/>
                </a:lnTo>
                <a:lnTo>
                  <a:pt x="0" y="477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863269" y="831700"/>
            <a:ext cx="507182" cy="572279"/>
          </a:xfrm>
          <a:custGeom>
            <a:avLst/>
            <a:gdLst/>
            <a:ahLst/>
            <a:cxnLst/>
            <a:rect r="r" b="b" t="t" l="l"/>
            <a:pathLst>
              <a:path h="572279" w="507182">
                <a:moveTo>
                  <a:pt x="0" y="0"/>
                </a:moveTo>
                <a:lnTo>
                  <a:pt x="507183" y="0"/>
                </a:lnTo>
                <a:lnTo>
                  <a:pt x="507183" y="572279"/>
                </a:lnTo>
                <a:lnTo>
                  <a:pt x="0" y="5722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324393" y="458010"/>
            <a:ext cx="2383136" cy="1936298"/>
          </a:xfrm>
          <a:custGeom>
            <a:avLst/>
            <a:gdLst/>
            <a:ahLst/>
            <a:cxnLst/>
            <a:rect r="r" b="b" t="t" l="l"/>
            <a:pathLst>
              <a:path h="1936298" w="2383136">
                <a:moveTo>
                  <a:pt x="0" y="0"/>
                </a:moveTo>
                <a:lnTo>
                  <a:pt x="2383136" y="0"/>
                </a:lnTo>
                <a:lnTo>
                  <a:pt x="2383136" y="1936298"/>
                </a:lnTo>
                <a:lnTo>
                  <a:pt x="0" y="19362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523899" y="1011911"/>
            <a:ext cx="2764101" cy="537743"/>
          </a:xfrm>
          <a:custGeom>
            <a:avLst/>
            <a:gdLst/>
            <a:ahLst/>
            <a:cxnLst/>
            <a:rect r="r" b="b" t="t" l="l"/>
            <a:pathLst>
              <a:path h="537743" w="2764101">
                <a:moveTo>
                  <a:pt x="0" y="0"/>
                </a:moveTo>
                <a:lnTo>
                  <a:pt x="2764101" y="0"/>
                </a:lnTo>
                <a:lnTo>
                  <a:pt x="2764101" y="537744"/>
                </a:lnTo>
                <a:lnTo>
                  <a:pt x="0" y="537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285370">
            <a:off x="10127937" y="300979"/>
            <a:ext cx="351131" cy="1478446"/>
          </a:xfrm>
          <a:custGeom>
            <a:avLst/>
            <a:gdLst/>
            <a:ahLst/>
            <a:cxnLst/>
            <a:rect r="r" b="b" t="t" l="l"/>
            <a:pathLst>
              <a:path h="1478446" w="351131">
                <a:moveTo>
                  <a:pt x="0" y="0"/>
                </a:moveTo>
                <a:lnTo>
                  <a:pt x="351131" y="0"/>
                </a:lnTo>
                <a:lnTo>
                  <a:pt x="351131" y="1478446"/>
                </a:lnTo>
                <a:lnTo>
                  <a:pt x="0" y="14784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3276030">
            <a:off x="10087537" y="2157733"/>
            <a:ext cx="351131" cy="1478446"/>
          </a:xfrm>
          <a:custGeom>
            <a:avLst/>
            <a:gdLst/>
            <a:ahLst/>
            <a:cxnLst/>
            <a:rect r="r" b="b" t="t" l="l"/>
            <a:pathLst>
              <a:path h="1478446" w="351131">
                <a:moveTo>
                  <a:pt x="0" y="0"/>
                </a:moveTo>
                <a:lnTo>
                  <a:pt x="351131" y="0"/>
                </a:lnTo>
                <a:lnTo>
                  <a:pt x="351131" y="1478446"/>
                </a:lnTo>
                <a:lnTo>
                  <a:pt x="0" y="14784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4008180">
            <a:off x="10102476" y="1236388"/>
            <a:ext cx="368225" cy="1410615"/>
          </a:xfrm>
          <a:custGeom>
            <a:avLst/>
            <a:gdLst/>
            <a:ahLst/>
            <a:cxnLst/>
            <a:rect r="r" b="b" t="t" l="l"/>
            <a:pathLst>
              <a:path h="1410615" w="368225">
                <a:moveTo>
                  <a:pt x="0" y="0"/>
                </a:moveTo>
                <a:lnTo>
                  <a:pt x="368225" y="0"/>
                </a:lnTo>
                <a:lnTo>
                  <a:pt x="368225" y="1410615"/>
                </a:lnTo>
                <a:lnTo>
                  <a:pt x="0" y="14106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955" r="0" b="-4955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483318" y="3385701"/>
            <a:ext cx="1229237" cy="1277130"/>
          </a:xfrm>
          <a:custGeom>
            <a:avLst/>
            <a:gdLst/>
            <a:ahLst/>
            <a:cxnLst/>
            <a:rect r="r" b="b" t="t" l="l"/>
            <a:pathLst>
              <a:path h="1277130" w="1229237">
                <a:moveTo>
                  <a:pt x="0" y="0"/>
                </a:moveTo>
                <a:lnTo>
                  <a:pt x="1229237" y="0"/>
                </a:lnTo>
                <a:lnTo>
                  <a:pt x="1229237" y="1277130"/>
                </a:lnTo>
                <a:lnTo>
                  <a:pt x="0" y="12771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5400000">
            <a:off x="14499616" y="616291"/>
            <a:ext cx="362498" cy="1394223"/>
          </a:xfrm>
          <a:custGeom>
            <a:avLst/>
            <a:gdLst/>
            <a:ahLst/>
            <a:cxnLst/>
            <a:rect r="r" b="b" t="t" l="l"/>
            <a:pathLst>
              <a:path h="1394223" w="362498">
                <a:moveTo>
                  <a:pt x="0" y="0"/>
                </a:moveTo>
                <a:lnTo>
                  <a:pt x="362498" y="0"/>
                </a:lnTo>
                <a:lnTo>
                  <a:pt x="362498" y="1394223"/>
                </a:lnTo>
                <a:lnTo>
                  <a:pt x="0" y="13942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109269" y="3376176"/>
            <a:ext cx="1593360" cy="1510802"/>
          </a:xfrm>
          <a:custGeom>
            <a:avLst/>
            <a:gdLst/>
            <a:ahLst/>
            <a:cxnLst/>
            <a:rect r="r" b="b" t="t" l="l"/>
            <a:pathLst>
              <a:path h="1510802" w="1593360">
                <a:moveTo>
                  <a:pt x="0" y="0"/>
                </a:moveTo>
                <a:lnTo>
                  <a:pt x="1593361" y="0"/>
                </a:lnTo>
                <a:lnTo>
                  <a:pt x="1593361" y="1510802"/>
                </a:lnTo>
                <a:lnTo>
                  <a:pt x="0" y="15108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25927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37420">
            <a:off x="16869088" y="1765717"/>
            <a:ext cx="362498" cy="1394223"/>
          </a:xfrm>
          <a:custGeom>
            <a:avLst/>
            <a:gdLst/>
            <a:ahLst/>
            <a:cxnLst/>
            <a:rect r="r" b="b" t="t" l="l"/>
            <a:pathLst>
              <a:path h="1394223" w="362498">
                <a:moveTo>
                  <a:pt x="0" y="0"/>
                </a:moveTo>
                <a:lnTo>
                  <a:pt x="362498" y="0"/>
                </a:lnTo>
                <a:lnTo>
                  <a:pt x="362498" y="1394223"/>
                </a:lnTo>
                <a:lnTo>
                  <a:pt x="0" y="13942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908169" y="5143500"/>
            <a:ext cx="351131" cy="1478446"/>
          </a:xfrm>
          <a:custGeom>
            <a:avLst/>
            <a:gdLst/>
            <a:ahLst/>
            <a:cxnLst/>
            <a:rect r="r" b="b" t="t" l="l"/>
            <a:pathLst>
              <a:path h="1478446" w="351131">
                <a:moveTo>
                  <a:pt x="0" y="0"/>
                </a:moveTo>
                <a:lnTo>
                  <a:pt x="351131" y="0"/>
                </a:lnTo>
                <a:lnTo>
                  <a:pt x="351131" y="1478446"/>
                </a:lnTo>
                <a:lnTo>
                  <a:pt x="0" y="14784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366931" y="7021996"/>
            <a:ext cx="1660422" cy="944365"/>
          </a:xfrm>
          <a:custGeom>
            <a:avLst/>
            <a:gdLst/>
            <a:ahLst/>
            <a:cxnLst/>
            <a:rect r="r" b="b" t="t" l="l"/>
            <a:pathLst>
              <a:path h="944365" w="1660422">
                <a:moveTo>
                  <a:pt x="0" y="0"/>
                </a:moveTo>
                <a:lnTo>
                  <a:pt x="1660422" y="0"/>
                </a:lnTo>
                <a:lnTo>
                  <a:pt x="1660422" y="944365"/>
                </a:lnTo>
                <a:lnTo>
                  <a:pt x="0" y="9443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0" y="3385701"/>
            <a:ext cx="1540573" cy="1074550"/>
          </a:xfrm>
          <a:custGeom>
            <a:avLst/>
            <a:gdLst/>
            <a:ahLst/>
            <a:cxnLst/>
            <a:rect r="r" b="b" t="t" l="l"/>
            <a:pathLst>
              <a:path h="1074550" w="1540573">
                <a:moveTo>
                  <a:pt x="0" y="0"/>
                </a:moveTo>
                <a:lnTo>
                  <a:pt x="1540573" y="0"/>
                </a:lnTo>
                <a:lnTo>
                  <a:pt x="1540573" y="1074550"/>
                </a:lnTo>
                <a:lnTo>
                  <a:pt x="0" y="107455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431586" y="468597"/>
            <a:ext cx="1144446" cy="1144446"/>
          </a:xfrm>
          <a:custGeom>
            <a:avLst/>
            <a:gdLst/>
            <a:ahLst/>
            <a:cxnLst/>
            <a:rect r="r" b="b" t="t" l="l"/>
            <a:pathLst>
              <a:path h="1144446" w="1144446">
                <a:moveTo>
                  <a:pt x="0" y="0"/>
                </a:moveTo>
                <a:lnTo>
                  <a:pt x="1144446" y="0"/>
                </a:lnTo>
                <a:lnTo>
                  <a:pt x="1144446" y="1144446"/>
                </a:lnTo>
                <a:lnTo>
                  <a:pt x="0" y="114444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583829" y="811466"/>
            <a:ext cx="2085818" cy="16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Lidia Pritisha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81577" y="4078056"/>
            <a:ext cx="490321" cy="16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*******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5510098" y="1720494"/>
            <a:ext cx="1097018" cy="1097018"/>
          </a:xfrm>
          <a:custGeom>
            <a:avLst/>
            <a:gdLst/>
            <a:ahLst/>
            <a:cxnLst/>
            <a:rect r="r" b="b" t="t" l="l"/>
            <a:pathLst>
              <a:path h="1097018" w="1097018">
                <a:moveTo>
                  <a:pt x="0" y="0"/>
                </a:moveTo>
                <a:lnTo>
                  <a:pt x="1097018" y="0"/>
                </a:lnTo>
                <a:lnTo>
                  <a:pt x="1097018" y="1097018"/>
                </a:lnTo>
                <a:lnTo>
                  <a:pt x="0" y="10970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5455300" y="2973376"/>
            <a:ext cx="1206614" cy="1206614"/>
          </a:xfrm>
          <a:custGeom>
            <a:avLst/>
            <a:gdLst/>
            <a:ahLst/>
            <a:cxnLst/>
            <a:rect r="r" b="b" t="t" l="l"/>
            <a:pathLst>
              <a:path h="1206614" w="1206614">
                <a:moveTo>
                  <a:pt x="0" y="0"/>
                </a:moveTo>
                <a:lnTo>
                  <a:pt x="1206614" y="0"/>
                </a:lnTo>
                <a:lnTo>
                  <a:pt x="1206614" y="1206614"/>
                </a:lnTo>
                <a:lnTo>
                  <a:pt x="0" y="120661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0" y="458010"/>
            <a:ext cx="1540573" cy="1074550"/>
          </a:xfrm>
          <a:custGeom>
            <a:avLst/>
            <a:gdLst/>
            <a:ahLst/>
            <a:cxnLst/>
            <a:rect r="r" b="b" t="t" l="l"/>
            <a:pathLst>
              <a:path h="1074550" w="1540573">
                <a:moveTo>
                  <a:pt x="0" y="0"/>
                </a:moveTo>
                <a:lnTo>
                  <a:pt x="1540573" y="0"/>
                </a:lnTo>
                <a:lnTo>
                  <a:pt x="1540573" y="1074550"/>
                </a:lnTo>
                <a:lnTo>
                  <a:pt x="0" y="107455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3255" y="1997342"/>
            <a:ext cx="1540573" cy="1074550"/>
          </a:xfrm>
          <a:custGeom>
            <a:avLst/>
            <a:gdLst/>
            <a:ahLst/>
            <a:cxnLst/>
            <a:rect r="r" b="b" t="t" l="l"/>
            <a:pathLst>
              <a:path h="1074550" w="1540573">
                <a:moveTo>
                  <a:pt x="0" y="0"/>
                </a:moveTo>
                <a:lnTo>
                  <a:pt x="1540574" y="0"/>
                </a:lnTo>
                <a:lnTo>
                  <a:pt x="1540574" y="1074550"/>
                </a:lnTo>
                <a:lnTo>
                  <a:pt x="0" y="107455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012119" y="3326977"/>
            <a:ext cx="1229237" cy="1277130"/>
          </a:xfrm>
          <a:custGeom>
            <a:avLst/>
            <a:gdLst/>
            <a:ahLst/>
            <a:cxnLst/>
            <a:rect r="r" b="b" t="t" l="l"/>
            <a:pathLst>
              <a:path h="1277130" w="1229237">
                <a:moveTo>
                  <a:pt x="0" y="0"/>
                </a:moveTo>
                <a:lnTo>
                  <a:pt x="1229237" y="0"/>
                </a:lnTo>
                <a:lnTo>
                  <a:pt x="1229237" y="1277130"/>
                </a:lnTo>
                <a:lnTo>
                  <a:pt x="0" y="12771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3490737" y="1984615"/>
            <a:ext cx="1229237" cy="1277130"/>
          </a:xfrm>
          <a:custGeom>
            <a:avLst/>
            <a:gdLst/>
            <a:ahLst/>
            <a:cxnLst/>
            <a:rect r="r" b="b" t="t" l="l"/>
            <a:pathLst>
              <a:path h="1277130" w="1229237">
                <a:moveTo>
                  <a:pt x="0" y="0"/>
                </a:moveTo>
                <a:lnTo>
                  <a:pt x="1229238" y="0"/>
                </a:lnTo>
                <a:lnTo>
                  <a:pt x="1229238" y="1277129"/>
                </a:lnTo>
                <a:lnTo>
                  <a:pt x="0" y="12771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2012119" y="1896052"/>
            <a:ext cx="1229237" cy="1277130"/>
          </a:xfrm>
          <a:custGeom>
            <a:avLst/>
            <a:gdLst/>
            <a:ahLst/>
            <a:cxnLst/>
            <a:rect r="r" b="b" t="t" l="l"/>
            <a:pathLst>
              <a:path h="1277130" w="1229237">
                <a:moveTo>
                  <a:pt x="0" y="0"/>
                </a:moveTo>
                <a:lnTo>
                  <a:pt x="1229237" y="0"/>
                </a:lnTo>
                <a:lnTo>
                  <a:pt x="1229237" y="1277129"/>
                </a:lnTo>
                <a:lnTo>
                  <a:pt x="0" y="12771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3414537" y="452890"/>
            <a:ext cx="1229237" cy="1277130"/>
          </a:xfrm>
          <a:custGeom>
            <a:avLst/>
            <a:gdLst/>
            <a:ahLst/>
            <a:cxnLst/>
            <a:rect r="r" b="b" t="t" l="l"/>
            <a:pathLst>
              <a:path h="1277130" w="1229237">
                <a:moveTo>
                  <a:pt x="0" y="0"/>
                </a:moveTo>
                <a:lnTo>
                  <a:pt x="1229238" y="0"/>
                </a:lnTo>
                <a:lnTo>
                  <a:pt x="1229238" y="1277129"/>
                </a:lnTo>
                <a:lnTo>
                  <a:pt x="0" y="12771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012119" y="382872"/>
            <a:ext cx="1229237" cy="1277130"/>
          </a:xfrm>
          <a:custGeom>
            <a:avLst/>
            <a:gdLst/>
            <a:ahLst/>
            <a:cxnLst/>
            <a:rect r="r" b="b" t="t" l="l"/>
            <a:pathLst>
              <a:path h="1277130" w="1229237">
                <a:moveTo>
                  <a:pt x="0" y="0"/>
                </a:moveTo>
                <a:lnTo>
                  <a:pt x="1229237" y="0"/>
                </a:lnTo>
                <a:lnTo>
                  <a:pt x="1229237" y="1277129"/>
                </a:lnTo>
                <a:lnTo>
                  <a:pt x="0" y="12771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5788501" y="8109236"/>
            <a:ext cx="2523671" cy="2132502"/>
          </a:xfrm>
          <a:custGeom>
            <a:avLst/>
            <a:gdLst/>
            <a:ahLst/>
            <a:cxnLst/>
            <a:rect r="r" b="b" t="t" l="l"/>
            <a:pathLst>
              <a:path h="2132502" w="2523671">
                <a:moveTo>
                  <a:pt x="0" y="0"/>
                </a:moveTo>
                <a:lnTo>
                  <a:pt x="2523672" y="0"/>
                </a:lnTo>
                <a:lnTo>
                  <a:pt x="2523672" y="2132502"/>
                </a:lnTo>
                <a:lnTo>
                  <a:pt x="0" y="213250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AutoShape 39" id="39"/>
          <p:cNvSpPr/>
          <p:nvPr/>
        </p:nvSpPr>
        <p:spPr>
          <a:xfrm flipH="true" flipV="true">
            <a:off x="4659108" y="932371"/>
            <a:ext cx="87751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 flipH="true" flipV="true">
            <a:off x="4620706" y="2259478"/>
            <a:ext cx="87751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1" id="41"/>
          <p:cNvSpPr/>
          <p:nvPr/>
        </p:nvSpPr>
        <p:spPr>
          <a:xfrm flipH="true" flipV="true">
            <a:off x="4659522" y="3487324"/>
            <a:ext cx="87751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2" id="42"/>
          <p:cNvSpPr/>
          <p:nvPr/>
        </p:nvSpPr>
        <p:spPr>
          <a:xfrm flipH="true">
            <a:off x="1584811" y="2156184"/>
            <a:ext cx="68165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 flipH="true">
            <a:off x="1584811" y="623928"/>
            <a:ext cx="680745" cy="3516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 flipH="true">
            <a:off x="1584811" y="3576683"/>
            <a:ext cx="68165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5" id="45"/>
          <p:cNvSpPr/>
          <p:nvPr/>
        </p:nvSpPr>
        <p:spPr>
          <a:xfrm flipH="false" flipV="false" rot="0">
            <a:off x="2674077" y="5129556"/>
            <a:ext cx="7834569" cy="3427624"/>
          </a:xfrm>
          <a:custGeom>
            <a:avLst/>
            <a:gdLst/>
            <a:ahLst/>
            <a:cxnLst/>
            <a:rect r="r" b="b" t="t" l="l"/>
            <a:pathLst>
              <a:path h="3427624" w="7834569">
                <a:moveTo>
                  <a:pt x="0" y="0"/>
                </a:moveTo>
                <a:lnTo>
                  <a:pt x="7834569" y="0"/>
                </a:lnTo>
                <a:lnTo>
                  <a:pt x="7834569" y="3427624"/>
                </a:lnTo>
                <a:lnTo>
                  <a:pt x="0" y="342762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-5400000">
            <a:off x="5494244" y="6469814"/>
            <a:ext cx="2143083" cy="3890160"/>
          </a:xfrm>
          <a:custGeom>
            <a:avLst/>
            <a:gdLst/>
            <a:ahLst/>
            <a:cxnLst/>
            <a:rect r="r" b="b" t="t" l="l"/>
            <a:pathLst>
              <a:path h="3890160" w="2143083">
                <a:moveTo>
                  <a:pt x="0" y="0"/>
                </a:moveTo>
                <a:lnTo>
                  <a:pt x="2143084" y="0"/>
                </a:lnTo>
                <a:lnTo>
                  <a:pt x="2143084" y="3890160"/>
                </a:lnTo>
                <a:lnTo>
                  <a:pt x="0" y="389016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279" t="0" r="-1279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3310426" y="4224712"/>
            <a:ext cx="5975892" cy="3226982"/>
          </a:xfrm>
          <a:custGeom>
            <a:avLst/>
            <a:gdLst/>
            <a:ahLst/>
            <a:cxnLst/>
            <a:rect r="r" b="b" t="t" l="l"/>
            <a:pathLst>
              <a:path h="3226982" w="5975892">
                <a:moveTo>
                  <a:pt x="0" y="0"/>
                </a:moveTo>
                <a:lnTo>
                  <a:pt x="5975892" y="0"/>
                </a:lnTo>
                <a:lnTo>
                  <a:pt x="5975892" y="3226981"/>
                </a:lnTo>
                <a:lnTo>
                  <a:pt x="0" y="3226981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3384587" y="4767606"/>
            <a:ext cx="2472237" cy="2472237"/>
          </a:xfrm>
          <a:custGeom>
            <a:avLst/>
            <a:gdLst/>
            <a:ahLst/>
            <a:cxnLst/>
            <a:rect r="r" b="b" t="t" l="l"/>
            <a:pathLst>
              <a:path h="2472237" w="2472237">
                <a:moveTo>
                  <a:pt x="0" y="0"/>
                </a:moveTo>
                <a:lnTo>
                  <a:pt x="2472238" y="0"/>
                </a:lnTo>
                <a:lnTo>
                  <a:pt x="2472238" y="2472237"/>
                </a:lnTo>
                <a:lnTo>
                  <a:pt x="0" y="247223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3706885" y="5996331"/>
            <a:ext cx="2026178" cy="886453"/>
          </a:xfrm>
          <a:custGeom>
            <a:avLst/>
            <a:gdLst/>
            <a:ahLst/>
            <a:cxnLst/>
            <a:rect r="r" b="b" t="t" l="l"/>
            <a:pathLst>
              <a:path h="886453" w="2026178">
                <a:moveTo>
                  <a:pt x="0" y="0"/>
                </a:moveTo>
                <a:lnTo>
                  <a:pt x="2026179" y="0"/>
                </a:lnTo>
                <a:lnTo>
                  <a:pt x="2026179" y="886453"/>
                </a:lnTo>
                <a:lnTo>
                  <a:pt x="0" y="88645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-4408816">
            <a:off x="7894737" y="4012720"/>
            <a:ext cx="217855" cy="7275821"/>
            <a:chOff x="0" y="0"/>
            <a:chExt cx="57377" cy="1916266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57377" cy="1916266"/>
            </a:xfrm>
            <a:custGeom>
              <a:avLst/>
              <a:gdLst/>
              <a:ahLst/>
              <a:cxnLst/>
              <a:rect r="r" b="b" t="t" l="l"/>
              <a:pathLst>
                <a:path h="1916266" w="57377">
                  <a:moveTo>
                    <a:pt x="0" y="0"/>
                  </a:moveTo>
                  <a:lnTo>
                    <a:pt x="57377" y="0"/>
                  </a:lnTo>
                  <a:lnTo>
                    <a:pt x="57377" y="1916266"/>
                  </a:lnTo>
                  <a:lnTo>
                    <a:pt x="0" y="1916266"/>
                  </a:lnTo>
                  <a:close/>
                </a:path>
              </a:pathLst>
            </a:custGeom>
            <a:solidFill>
              <a:srgbClr val="FFDF4E">
                <a:alpha val="20784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47625"/>
              <a:ext cx="57377" cy="1963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3" id="53"/>
          <p:cNvSpPr/>
          <p:nvPr/>
        </p:nvSpPr>
        <p:spPr>
          <a:xfrm flipH="false" flipV="false" rot="0">
            <a:off x="11324393" y="6091581"/>
            <a:ext cx="3196764" cy="3738906"/>
          </a:xfrm>
          <a:custGeom>
            <a:avLst/>
            <a:gdLst/>
            <a:ahLst/>
            <a:cxnLst/>
            <a:rect r="r" b="b" t="t" l="l"/>
            <a:pathLst>
              <a:path h="3738906" w="3196764">
                <a:moveTo>
                  <a:pt x="0" y="0"/>
                </a:moveTo>
                <a:lnTo>
                  <a:pt x="3196764" y="0"/>
                </a:lnTo>
                <a:lnTo>
                  <a:pt x="3196764" y="3738906"/>
                </a:lnTo>
                <a:lnTo>
                  <a:pt x="0" y="3738906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grpSp>
        <p:nvGrpSpPr>
          <p:cNvPr name="Group 54" id="54"/>
          <p:cNvGrpSpPr/>
          <p:nvPr/>
        </p:nvGrpSpPr>
        <p:grpSpPr>
          <a:xfrm rot="0">
            <a:off x="11586604" y="9830487"/>
            <a:ext cx="3086100" cy="405479"/>
            <a:chOff x="0" y="0"/>
            <a:chExt cx="812800" cy="10680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106685"/>
            </a:xfrm>
            <a:custGeom>
              <a:avLst/>
              <a:gdLst/>
              <a:ahLst/>
              <a:cxnLst/>
              <a:rect r="r" b="b" t="t" l="l"/>
              <a:pathLst>
                <a:path h="106685" w="812800">
                  <a:moveTo>
                    <a:pt x="476970" y="0"/>
                  </a:moveTo>
                  <a:lnTo>
                    <a:pt x="609600" y="6434"/>
                  </a:lnTo>
                  <a:lnTo>
                    <a:pt x="717720" y="18526"/>
                  </a:lnTo>
                  <a:lnTo>
                    <a:pt x="788292" y="34817"/>
                  </a:lnTo>
                  <a:lnTo>
                    <a:pt x="812800" y="53342"/>
                  </a:lnTo>
                  <a:lnTo>
                    <a:pt x="788292" y="71868"/>
                  </a:lnTo>
                  <a:lnTo>
                    <a:pt x="717720" y="88159"/>
                  </a:lnTo>
                  <a:lnTo>
                    <a:pt x="609600" y="100251"/>
                  </a:lnTo>
                  <a:lnTo>
                    <a:pt x="476970" y="106685"/>
                  </a:lnTo>
                  <a:lnTo>
                    <a:pt x="335830" y="106685"/>
                  </a:lnTo>
                  <a:lnTo>
                    <a:pt x="203200" y="100251"/>
                  </a:lnTo>
                  <a:lnTo>
                    <a:pt x="95080" y="88159"/>
                  </a:lnTo>
                  <a:lnTo>
                    <a:pt x="24508" y="71868"/>
                  </a:lnTo>
                  <a:lnTo>
                    <a:pt x="0" y="53342"/>
                  </a:lnTo>
                  <a:lnTo>
                    <a:pt x="24508" y="34817"/>
                  </a:lnTo>
                  <a:lnTo>
                    <a:pt x="95080" y="18526"/>
                  </a:lnTo>
                  <a:lnTo>
                    <a:pt x="203200" y="6434"/>
                  </a:lnTo>
                  <a:lnTo>
                    <a:pt x="335830" y="0"/>
                  </a:lnTo>
                  <a:close/>
                </a:path>
              </a:pathLst>
            </a:custGeom>
            <a:solidFill>
              <a:srgbClr val="000000">
                <a:alpha val="58824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122316" y="-32146"/>
              <a:ext cx="568167" cy="123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0">
            <a:off x="13892010" y="8917009"/>
            <a:ext cx="556615" cy="1138854"/>
          </a:xfrm>
          <a:custGeom>
            <a:avLst/>
            <a:gdLst/>
            <a:ahLst/>
            <a:cxnLst/>
            <a:rect r="r" b="b" t="t" l="l"/>
            <a:pathLst>
              <a:path h="1138854" w="556615">
                <a:moveTo>
                  <a:pt x="0" y="0"/>
                </a:moveTo>
                <a:lnTo>
                  <a:pt x="556614" y="0"/>
                </a:lnTo>
                <a:lnTo>
                  <a:pt x="556614" y="1138854"/>
                </a:lnTo>
                <a:lnTo>
                  <a:pt x="0" y="113885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1932702" y="9308358"/>
            <a:ext cx="1980146" cy="747505"/>
          </a:xfrm>
          <a:custGeom>
            <a:avLst/>
            <a:gdLst/>
            <a:ahLst/>
            <a:cxnLst/>
            <a:rect r="r" b="b" t="t" l="l"/>
            <a:pathLst>
              <a:path h="747505" w="1980146">
                <a:moveTo>
                  <a:pt x="0" y="0"/>
                </a:moveTo>
                <a:lnTo>
                  <a:pt x="1980146" y="0"/>
                </a:lnTo>
                <a:lnTo>
                  <a:pt x="1980146" y="747505"/>
                </a:lnTo>
                <a:lnTo>
                  <a:pt x="0" y="747505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2299203" y="7727058"/>
            <a:ext cx="433515" cy="382178"/>
          </a:xfrm>
          <a:custGeom>
            <a:avLst/>
            <a:gdLst/>
            <a:ahLst/>
            <a:cxnLst/>
            <a:rect r="r" b="b" t="t" l="l"/>
            <a:pathLst>
              <a:path h="382178" w="433515">
                <a:moveTo>
                  <a:pt x="0" y="0"/>
                </a:moveTo>
                <a:lnTo>
                  <a:pt x="433515" y="0"/>
                </a:lnTo>
                <a:lnTo>
                  <a:pt x="433515" y="382178"/>
                </a:lnTo>
                <a:lnTo>
                  <a:pt x="0" y="38217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3338959" y="7778190"/>
            <a:ext cx="368570" cy="318352"/>
          </a:xfrm>
          <a:custGeom>
            <a:avLst/>
            <a:gdLst/>
            <a:ahLst/>
            <a:cxnLst/>
            <a:rect r="r" b="b" t="t" l="l"/>
            <a:pathLst>
              <a:path h="318352" w="368570">
                <a:moveTo>
                  <a:pt x="0" y="0"/>
                </a:moveTo>
                <a:lnTo>
                  <a:pt x="368570" y="0"/>
                </a:lnTo>
                <a:lnTo>
                  <a:pt x="368570" y="318352"/>
                </a:lnTo>
                <a:lnTo>
                  <a:pt x="0" y="318352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12595379" y="8745822"/>
            <a:ext cx="327395" cy="342374"/>
          </a:xfrm>
          <a:custGeom>
            <a:avLst/>
            <a:gdLst/>
            <a:ahLst/>
            <a:cxnLst/>
            <a:rect r="r" b="b" t="t" l="l"/>
            <a:pathLst>
              <a:path h="342374" w="327395">
                <a:moveTo>
                  <a:pt x="0" y="0"/>
                </a:moveTo>
                <a:lnTo>
                  <a:pt x="327396" y="0"/>
                </a:lnTo>
                <a:lnTo>
                  <a:pt x="327396" y="342374"/>
                </a:lnTo>
                <a:lnTo>
                  <a:pt x="0" y="342374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12088522" y="6882784"/>
            <a:ext cx="700753" cy="630969"/>
          </a:xfrm>
          <a:custGeom>
            <a:avLst/>
            <a:gdLst/>
            <a:ahLst/>
            <a:cxnLst/>
            <a:rect r="r" b="b" t="t" l="l"/>
            <a:pathLst>
              <a:path h="630969" w="700753">
                <a:moveTo>
                  <a:pt x="0" y="0"/>
                </a:moveTo>
                <a:lnTo>
                  <a:pt x="700753" y="0"/>
                </a:lnTo>
                <a:lnTo>
                  <a:pt x="700753" y="630969"/>
                </a:lnTo>
                <a:lnTo>
                  <a:pt x="0" y="63096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12845256" y="7513753"/>
            <a:ext cx="355814" cy="372048"/>
          </a:xfrm>
          <a:custGeom>
            <a:avLst/>
            <a:gdLst/>
            <a:ahLst/>
            <a:cxnLst/>
            <a:rect r="r" b="b" t="t" l="l"/>
            <a:pathLst>
              <a:path h="372048" w="355814">
                <a:moveTo>
                  <a:pt x="0" y="0"/>
                </a:moveTo>
                <a:lnTo>
                  <a:pt x="355813" y="0"/>
                </a:lnTo>
                <a:lnTo>
                  <a:pt x="355813" y="372048"/>
                </a:lnTo>
                <a:lnTo>
                  <a:pt x="0" y="372048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13063180" y="6805508"/>
            <a:ext cx="275779" cy="331592"/>
          </a:xfrm>
          <a:custGeom>
            <a:avLst/>
            <a:gdLst/>
            <a:ahLst/>
            <a:cxnLst/>
            <a:rect r="r" b="b" t="t" l="l"/>
            <a:pathLst>
              <a:path h="331592" w="275779">
                <a:moveTo>
                  <a:pt x="0" y="0"/>
                </a:moveTo>
                <a:lnTo>
                  <a:pt x="275779" y="0"/>
                </a:lnTo>
                <a:lnTo>
                  <a:pt x="275779" y="331592"/>
                </a:lnTo>
                <a:lnTo>
                  <a:pt x="0" y="331592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13523244" y="8715014"/>
            <a:ext cx="423582" cy="373182"/>
          </a:xfrm>
          <a:custGeom>
            <a:avLst/>
            <a:gdLst/>
            <a:ahLst/>
            <a:cxnLst/>
            <a:rect r="r" b="b" t="t" l="l"/>
            <a:pathLst>
              <a:path h="373182" w="423582">
                <a:moveTo>
                  <a:pt x="0" y="0"/>
                </a:moveTo>
                <a:lnTo>
                  <a:pt x="423582" y="0"/>
                </a:lnTo>
                <a:lnTo>
                  <a:pt x="423582" y="373182"/>
                </a:lnTo>
                <a:lnTo>
                  <a:pt x="0" y="373182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12804752" y="8205675"/>
            <a:ext cx="396317" cy="418438"/>
          </a:xfrm>
          <a:custGeom>
            <a:avLst/>
            <a:gdLst/>
            <a:ahLst/>
            <a:cxnLst/>
            <a:rect r="r" b="b" t="t" l="l"/>
            <a:pathLst>
              <a:path h="418438" w="396317">
                <a:moveTo>
                  <a:pt x="0" y="0"/>
                </a:moveTo>
                <a:lnTo>
                  <a:pt x="396317" y="0"/>
                </a:lnTo>
                <a:lnTo>
                  <a:pt x="396317" y="418438"/>
                </a:lnTo>
                <a:lnTo>
                  <a:pt x="0" y="418438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11932702" y="8318786"/>
            <a:ext cx="376985" cy="572037"/>
          </a:xfrm>
          <a:custGeom>
            <a:avLst/>
            <a:gdLst/>
            <a:ahLst/>
            <a:cxnLst/>
            <a:rect r="r" b="b" t="t" l="l"/>
            <a:pathLst>
              <a:path h="572037" w="376985">
                <a:moveTo>
                  <a:pt x="0" y="0"/>
                </a:moveTo>
                <a:lnTo>
                  <a:pt x="376984" y="0"/>
                </a:lnTo>
                <a:lnTo>
                  <a:pt x="376984" y="572037"/>
                </a:lnTo>
                <a:lnTo>
                  <a:pt x="0" y="572037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11674584" y="7343352"/>
            <a:ext cx="356788" cy="490583"/>
          </a:xfrm>
          <a:custGeom>
            <a:avLst/>
            <a:gdLst/>
            <a:ahLst/>
            <a:cxnLst/>
            <a:rect r="r" b="b" t="t" l="l"/>
            <a:pathLst>
              <a:path h="490583" w="356788">
                <a:moveTo>
                  <a:pt x="0" y="0"/>
                </a:moveTo>
                <a:lnTo>
                  <a:pt x="356788" y="0"/>
                </a:lnTo>
                <a:lnTo>
                  <a:pt x="356788" y="490584"/>
                </a:lnTo>
                <a:lnTo>
                  <a:pt x="0" y="490584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11452494" y="9608670"/>
            <a:ext cx="480207" cy="447193"/>
          </a:xfrm>
          <a:custGeom>
            <a:avLst/>
            <a:gdLst/>
            <a:ahLst/>
            <a:cxnLst/>
            <a:rect r="r" b="b" t="t" l="l"/>
            <a:pathLst>
              <a:path h="447193" w="480207">
                <a:moveTo>
                  <a:pt x="0" y="0"/>
                </a:moveTo>
                <a:lnTo>
                  <a:pt x="480208" y="0"/>
                </a:lnTo>
                <a:lnTo>
                  <a:pt x="480208" y="447193"/>
                </a:lnTo>
                <a:lnTo>
                  <a:pt x="0" y="447193"/>
                </a:lnTo>
                <a:lnTo>
                  <a:pt x="0" y="0"/>
                </a:lnTo>
                <a:close/>
              </a:path>
            </a:pathLst>
          </a:custGeom>
          <a:blipFill>
            <a:blip r:embed="rId45"/>
            <a:stretch>
              <a:fillRect l="0" t="0" r="0" b="0"/>
            </a:stretch>
          </a:blipFill>
        </p:spPr>
      </p:sp>
      <p:sp>
        <p:nvSpPr>
          <p:cNvPr name="Freeform 70" id="70"/>
          <p:cNvSpPr/>
          <p:nvPr/>
        </p:nvSpPr>
        <p:spPr>
          <a:xfrm flipH="false" flipV="false" rot="0">
            <a:off x="13790445" y="7225961"/>
            <a:ext cx="386618" cy="451465"/>
          </a:xfrm>
          <a:custGeom>
            <a:avLst/>
            <a:gdLst/>
            <a:ahLst/>
            <a:cxnLst/>
            <a:rect r="r" b="b" t="t" l="l"/>
            <a:pathLst>
              <a:path h="451465" w="386618">
                <a:moveTo>
                  <a:pt x="0" y="0"/>
                </a:moveTo>
                <a:lnTo>
                  <a:pt x="386618" y="0"/>
                </a:lnTo>
                <a:lnTo>
                  <a:pt x="386618" y="451465"/>
                </a:lnTo>
                <a:lnTo>
                  <a:pt x="0" y="451465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12299203" y="6392200"/>
            <a:ext cx="411198" cy="490583"/>
          </a:xfrm>
          <a:custGeom>
            <a:avLst/>
            <a:gdLst/>
            <a:ahLst/>
            <a:cxnLst/>
            <a:rect r="r" b="b" t="t" l="l"/>
            <a:pathLst>
              <a:path h="490583" w="411198">
                <a:moveTo>
                  <a:pt x="0" y="0"/>
                </a:moveTo>
                <a:lnTo>
                  <a:pt x="411198" y="0"/>
                </a:lnTo>
                <a:lnTo>
                  <a:pt x="411198" y="490584"/>
                </a:lnTo>
                <a:lnTo>
                  <a:pt x="0" y="490584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2" id="72"/>
          <p:cNvSpPr txBox="true"/>
          <p:nvPr/>
        </p:nvSpPr>
        <p:spPr>
          <a:xfrm rot="0">
            <a:off x="14170317" y="690925"/>
            <a:ext cx="1021096" cy="349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Ethernet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6639589" y="521431"/>
            <a:ext cx="842638" cy="349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Switch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6639589" y="3119001"/>
            <a:ext cx="867533" cy="349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Router</a:t>
            </a:r>
          </a:p>
        </p:txBody>
      </p:sp>
      <p:sp>
        <p:nvSpPr>
          <p:cNvPr name="TextBox 75" id="75"/>
          <p:cNvSpPr txBox="true"/>
          <p:nvPr/>
        </p:nvSpPr>
        <p:spPr>
          <a:xfrm rot="5400000">
            <a:off x="17020386" y="2288190"/>
            <a:ext cx="1021096" cy="349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Ethernet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6732381" y="7295727"/>
            <a:ext cx="1053838" cy="349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Internet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4447811" y="125724"/>
            <a:ext cx="3111996" cy="257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Premissões para leitura e escrita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39573" y="813460"/>
            <a:ext cx="977530" cy="349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GRP_RH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76094" y="2368050"/>
            <a:ext cx="1045450" cy="349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GRP_FIN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275471" y="3724525"/>
            <a:ext cx="846697" cy="349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GRP_IT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3864092" y="2699552"/>
            <a:ext cx="490321" cy="16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*******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2381577" y="2626541"/>
            <a:ext cx="490321" cy="16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*******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3760016" y="1157778"/>
            <a:ext cx="490321" cy="16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*******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2428916" y="1108315"/>
            <a:ext cx="490321" cy="16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*******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3783995" y="4151068"/>
            <a:ext cx="490321" cy="16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*******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2376436" y="2401428"/>
            <a:ext cx="495462" cy="16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Miranda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3932756" y="2480518"/>
            <a:ext cx="352993" cy="16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Aimar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2494686" y="3811147"/>
            <a:ext cx="258961" cy="16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Davi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3857666" y="3856045"/>
            <a:ext cx="428084" cy="16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Gabriel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3768611" y="887930"/>
            <a:ext cx="389388" cy="16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Jessica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0454691" y="33595"/>
            <a:ext cx="4122539" cy="349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Servidor - LAN (Windows server)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DAGqIDhlSpw</dc:identifier>
  <dcterms:modified xsi:type="dcterms:W3CDTF">2011-08-01T06:04:30Z</dcterms:modified>
  <cp:revision>1</cp:revision>
  <dc:title>GRP_RH</dc:title>
</cp:coreProperties>
</file>